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79" r:id="rId6"/>
    <p:sldId id="281" r:id="rId7"/>
    <p:sldId id="280" r:id="rId8"/>
    <p:sldId id="257" r:id="rId9"/>
    <p:sldId id="258" r:id="rId10"/>
    <p:sldId id="259" r:id="rId11"/>
    <p:sldId id="289" r:id="rId12"/>
    <p:sldId id="290" r:id="rId13"/>
    <p:sldId id="260" r:id="rId14"/>
    <p:sldId id="261" r:id="rId15"/>
    <p:sldId id="263" r:id="rId16"/>
    <p:sldId id="266" r:id="rId17"/>
    <p:sldId id="270" r:id="rId18"/>
    <p:sldId id="267" r:id="rId19"/>
    <p:sldId id="268" r:id="rId20"/>
    <p:sldId id="272" r:id="rId21"/>
    <p:sldId id="273" r:id="rId22"/>
    <p:sldId id="292" r:id="rId23"/>
    <p:sldId id="295" r:id="rId24"/>
    <p:sldId id="296" r:id="rId25"/>
    <p:sldId id="300" r:id="rId26"/>
    <p:sldId id="297" r:id="rId27"/>
    <p:sldId id="293" r:id="rId28"/>
    <p:sldId id="294" r:id="rId29"/>
    <p:sldId id="299" r:id="rId30"/>
    <p:sldId id="298" r:id="rId31"/>
    <p:sldId id="301" r:id="rId32"/>
    <p:sldId id="316" r:id="rId33"/>
    <p:sldId id="302" r:id="rId34"/>
    <p:sldId id="303" r:id="rId35"/>
    <p:sldId id="315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34AF-1CC7-43CE-81B3-762E26FC3353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C706-8688-426B-89DA-747114805DC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7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8AA62-1C19-42B4-B378-7CF8F08B66A1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2F42-2674-4054-B422-580667A29B73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6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1D3B-207A-4D46-AFD5-2787CB0072B8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967B-2AA2-4E9D-866E-155DE959CDC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30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4F72-009B-44D7-BB6A-8197AC98CFE5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358C-0E6C-4EC2-91D7-3301C826A59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5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84CB-ED99-43B3-BECF-06A13E0B22F7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83A6-2DF4-4136-A004-B2227A7E6D1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39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03BC-A728-4D7A-A11C-4036EEC8A986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670-20E8-4071-974D-3C5BC7854E5A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09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48F1-E0F8-409D-A08F-E395E1809D7E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08D7-AC09-4234-8A55-5F5B7786E16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26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1C18-399A-48D5-966D-2882510EDD5B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E3C2-5D70-4AF3-8D13-AF0C09A2703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8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48-A681-453F-9F6D-1564C2318A54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B64A-03D2-4FA3-A72E-0035AFB8AF5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09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F3A9E-6570-4B75-85CF-12EAEFDADF1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F5D6C-F82F-46AB-A287-6D13CB01D3F0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63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15DD-2D18-4304-82D4-0204EF28C32F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7D7D-ADC2-4F6F-9803-E7AD1A3DFBFD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8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34AF-1CC7-43CE-81B3-762E26FC3353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C706-8688-426B-89DA-747114805DC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95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8AA62-1C19-42B4-B378-7CF8F08B66A1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2F42-2674-4054-B422-580667A29B73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44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1D3B-207A-4D46-AFD5-2787CB0072B8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967B-2AA2-4E9D-866E-155DE959CDC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31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4F72-009B-44D7-BB6A-8197AC98CFE5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358C-0E6C-4EC2-91D7-3301C826A59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42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84CB-ED99-43B3-BECF-06A13E0B22F7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83A6-2DF4-4136-A004-B2227A7E6D1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98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03BC-A728-4D7A-A11C-4036EEC8A986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670-20E8-4071-974D-3C5BC7854E5A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22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48F1-E0F8-409D-A08F-E395E1809D7E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08D7-AC09-4234-8A55-5F5B7786E16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41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1C18-399A-48D5-966D-2882510EDD5B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E3C2-5D70-4AF3-8D13-AF0C09A2703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42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48-A681-453F-9F6D-1564C2318A54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B64A-03D2-4FA3-A72E-0035AFB8AF5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0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F3A9E-6570-4B75-85CF-12EAEFDADF1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F5D6C-F82F-46AB-A287-6D13CB01D3F0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12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15DD-2D18-4304-82D4-0204EF28C32F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7D7D-ADC2-4F6F-9803-E7AD1A3DFBFD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80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08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17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604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80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37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4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32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88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20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96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2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0876F3-A2B1-4ACE-A314-324B5878D62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F93393-69E8-486F-9E3B-2F7FFC1F8BC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6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0876F3-A2B1-4ACE-A314-324B5878D62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F93393-69E8-486F-9E3B-2F7FFC1F8BC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9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user\Desktop\106-1\&#20108;&#24180;&#32026;\warm-up\Mandy.mp4" TargetMode="External"/><Relationship Id="rId1" Type="http://schemas.microsoft.com/office/2007/relationships/media" Target="file:///C:\Users\user\Desktop\106-1\&#20108;&#24180;&#32026;\warm-up\Mandy.mp4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33.gif"/><Relationship Id="rId7" Type="http://schemas.openxmlformats.org/officeDocument/2006/relationships/image" Target="../media/image29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381210_10150438035003914_679886605_n.jpg"/>
          <p:cNvPicPr>
            <a:picLocks noChangeAspect="1"/>
          </p:cNvPicPr>
          <p:nvPr/>
        </p:nvPicPr>
        <p:blipFill>
          <a:blip r:embed="rId4" cstate="print"/>
          <a:srcRect r="6386" b="6502"/>
          <a:stretch>
            <a:fillRect/>
          </a:stretch>
        </p:blipFill>
        <p:spPr>
          <a:xfrm>
            <a:off x="278424" y="332656"/>
            <a:ext cx="4392488" cy="6206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雲朵形圖說文字 4"/>
          <p:cNvSpPr/>
          <p:nvPr/>
        </p:nvSpPr>
        <p:spPr>
          <a:xfrm>
            <a:off x="3995936" y="548680"/>
            <a:ext cx="5148064" cy="3312368"/>
          </a:xfrm>
          <a:prstGeom prst="cloudCallout">
            <a:avLst>
              <a:gd name="adj1" fmla="val -63482"/>
              <a:gd name="adj2" fmla="val 53965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Comic Sans MS" pitchFamily="66" charset="0"/>
              </a:rPr>
              <a:t>Hello, everyone!</a:t>
            </a:r>
          </a:p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Comic Sans MS" pitchFamily="66" charset="0"/>
              </a:rPr>
              <a:t>I’m your English teacher.</a:t>
            </a:r>
          </a:p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Comic Sans MS" pitchFamily="66" charset="0"/>
              </a:rPr>
              <a:t>My name is </a:t>
            </a:r>
            <a:r>
              <a:rPr lang="en-US" altLang="zh-TW" sz="3200" dirty="0">
                <a:solidFill>
                  <a:schemeClr val="bg1"/>
                </a:solidFill>
                <a:latin typeface="Comic Sans MS" pitchFamily="66" charset="0"/>
              </a:rPr>
              <a:t>________</a:t>
            </a:r>
            <a:endParaRPr lang="zh-TW" alt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Man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580112" y="4365104"/>
            <a:ext cx="3048000" cy="2286000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5357710" y="2913281"/>
            <a:ext cx="216024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?????</a:t>
            </a:r>
            <a:endParaRPr lang="zh-TW" alt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67EA2C0D-566F-46AB-AC56-6723106A3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75" y="4202681"/>
            <a:ext cx="3555537" cy="2133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Comic Sans MS" pitchFamily="66" charset="0"/>
              </a:rPr>
              <a:t>Who’s a good boy/girl?</a:t>
            </a:r>
            <a:endParaRPr lang="zh-TW" altLang="en-US" dirty="0">
              <a:latin typeface="Comic Sans MS" pitchFamily="66" charset="0"/>
            </a:endParaRPr>
          </a:p>
        </p:txBody>
      </p:sp>
      <p:pic>
        <p:nvPicPr>
          <p:cNvPr id="4" name="內容版面配置區 3" descr="RED-CIRCL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988840"/>
            <a:ext cx="3609132" cy="3609132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916832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 descr="cla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229485" cy="5472608"/>
          </a:xfrm>
        </p:spPr>
      </p:pic>
      <p:pic>
        <p:nvPicPr>
          <p:cNvPr id="9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 descr="classroom-disability-childr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3024" y="764704"/>
            <a:ext cx="9217024" cy="5184576"/>
          </a:xfrm>
        </p:spPr>
      </p:pic>
      <p:pic>
        <p:nvPicPr>
          <p:cNvPr id="11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896898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7904638" cy="5256584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708920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classro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6408712" cy="6408712"/>
          </a:xfrm>
        </p:spPr>
      </p:pic>
      <p:pic>
        <p:nvPicPr>
          <p:cNvPr id="5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v194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04664"/>
            <a:ext cx="7380820" cy="5904656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042361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ulling-hair-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87" y="620688"/>
            <a:ext cx="9121013" cy="5472608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042361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9-27_PBIS2_t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4999847" cy="6858000"/>
          </a:xfrm>
        </p:spPr>
      </p:pic>
      <p:pic>
        <p:nvPicPr>
          <p:cNvPr id="5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etiquette_class_4-4-06_004-405x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6571" y="0"/>
            <a:ext cx="8817429" cy="6858000"/>
          </a:xfrm>
        </p:spPr>
      </p:pic>
      <p:pic>
        <p:nvPicPr>
          <p:cNvPr id="5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3248868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600" dirty="0" smtClean="0">
                <a:solidFill>
                  <a:srgbClr val="FFFF00"/>
                </a:solidFill>
              </a:rPr>
              <a:t>Classroom English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61366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356448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DE3EF83-9BDD-48FE-80F6-70EF3A74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Listen! What is teacher’s name?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A9067690-31D8-4C82-B3ED-1ECFC5260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594019"/>
            <a:ext cx="2952328" cy="5260512"/>
          </a:xfrm>
        </p:spPr>
      </p:pic>
      <p:pic>
        <p:nvPicPr>
          <p:cNvPr id="6" name="Mandy">
            <a:hlinkClick r:id="" action="ppaction://media"/>
            <a:extLst>
              <a:ext uri="{FF2B5EF4-FFF2-40B4-BE49-F238E27FC236}">
                <a16:creationId xmlns="" xmlns:a16="http://schemas.microsoft.com/office/drawing/2014/main" id="{37D83238-DBE8-493C-A648-AABC3B3F4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83" y="1408176"/>
            <a:ext cx="9128317" cy="54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73" y="1700808"/>
            <a:ext cx="9265735" cy="504056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131840" y="0"/>
            <a:ext cx="40324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Listen!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01011" cy="46805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03648" y="0"/>
            <a:ext cx="72728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8640960" cy="46805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771800" y="-4769"/>
            <a:ext cx="482453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Line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972616" y="1483804"/>
            <a:ext cx="5616624" cy="5356028"/>
            <a:chOff x="-972616" y="1483804"/>
            <a:chExt cx="5616624" cy="535602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2616" y="3140040"/>
              <a:ext cx="4472638" cy="3699792"/>
            </a:xfrm>
            <a:prstGeom prst="rect">
              <a:avLst/>
            </a:prstGeom>
          </p:spPr>
        </p:pic>
        <p:sp>
          <p:nvSpPr>
            <p:cNvPr id="3" name="橢圓形圖說文字 2"/>
            <p:cNvSpPr/>
            <p:nvPr/>
          </p:nvSpPr>
          <p:spPr>
            <a:xfrm>
              <a:off x="251520" y="1483804"/>
              <a:ext cx="4392488" cy="1656236"/>
            </a:xfrm>
            <a:prstGeom prst="wedgeEllipseCallout">
              <a:avLst>
                <a:gd name="adj1" fmla="val -25097"/>
                <a:gd name="adj2" fmla="val 8619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5400" dirty="0" smtClean="0">
                  <a:solidFill>
                    <a:schemeClr val="bg2"/>
                  </a:solidFill>
                  <a:latin typeface="Comic Sans MS" panose="030F0702030302020204" pitchFamily="66" charset="0"/>
                </a:rPr>
                <a:t>Say “I’m here!”</a:t>
              </a:r>
              <a:endParaRPr lang="zh-TW" altLang="en-US" sz="5400" dirty="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18604"/>
            <a:ext cx="5364088" cy="372122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97768" y="31587"/>
            <a:ext cx="889248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Repeat after me.</a:t>
            </a:r>
            <a:endParaRPr lang="zh-TW" alt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52229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3131840" y="0"/>
            <a:ext cx="576064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Stand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5181"/>
            <a:ext cx="7020273" cy="538220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131840" y="0"/>
            <a:ext cx="554461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Sit down.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5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064896" cy="453650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3528" y="0"/>
            <a:ext cx="856895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 quiet</a:t>
            </a:r>
            <a:r>
              <a:rPr lang="en-US" altLang="zh-TW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please.</a:t>
            </a:r>
            <a:endParaRPr lang="zh-TW" alt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25599" y="116632"/>
            <a:ext cx="856895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Louder, </a:t>
            </a:r>
            <a:r>
              <a:rPr lang="en-US" altLang="zh-TW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please.</a:t>
            </a:r>
            <a:endParaRPr lang="zh-TW" alt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louder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3" y="1700808"/>
            <a:ext cx="844893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1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0" y="0"/>
            <a:ext cx="2175355" cy="2897560"/>
            <a:chOff x="0" y="0"/>
            <a:chExt cx="2175355" cy="2897560"/>
          </a:xfrm>
        </p:grpSpPr>
        <p:pic>
          <p:nvPicPr>
            <p:cNvPr id="4" name="內容版面配置區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0688"/>
              <a:ext cx="2175355" cy="2276872"/>
            </a:xfrm>
            <a:prstGeom prst="rect">
              <a:avLst/>
            </a:prstGeom>
          </p:spPr>
        </p:pic>
        <p:sp>
          <p:nvSpPr>
            <p:cNvPr id="2" name="橢圓 1"/>
            <p:cNvSpPr/>
            <p:nvPr/>
          </p:nvSpPr>
          <p:spPr>
            <a:xfrm>
              <a:off x="827583" y="0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2176659" y="0"/>
            <a:ext cx="2448271" cy="2897078"/>
            <a:chOff x="2176659" y="0"/>
            <a:chExt cx="2448271" cy="289707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659" y="620206"/>
              <a:ext cx="2448271" cy="2276872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>
              <a:off x="2978990" y="0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4642865" y="72223"/>
            <a:ext cx="2295452" cy="2824855"/>
            <a:chOff x="4642865" y="72223"/>
            <a:chExt cx="2295452" cy="282485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865" y="620206"/>
              <a:ext cx="2295452" cy="2276872"/>
            </a:xfrm>
            <a:prstGeom prst="rect">
              <a:avLst/>
            </a:prstGeom>
          </p:spPr>
        </p:pic>
        <p:sp>
          <p:nvSpPr>
            <p:cNvPr id="17" name="橢圓 16"/>
            <p:cNvSpPr/>
            <p:nvPr/>
          </p:nvSpPr>
          <p:spPr>
            <a:xfrm>
              <a:off x="5463844" y="72223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6938317" y="127832"/>
            <a:ext cx="2376264" cy="2769246"/>
            <a:chOff x="6938317" y="127832"/>
            <a:chExt cx="2376264" cy="276924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8317" y="586319"/>
              <a:ext cx="2376264" cy="2310759"/>
            </a:xfrm>
            <a:prstGeom prst="rect">
              <a:avLst/>
            </a:prstGeom>
          </p:spPr>
        </p:pic>
        <p:sp>
          <p:nvSpPr>
            <p:cNvPr id="18" name="橢圓 17"/>
            <p:cNvSpPr/>
            <p:nvPr/>
          </p:nvSpPr>
          <p:spPr>
            <a:xfrm>
              <a:off x="7605508" y="127832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513963" y="3603723"/>
            <a:ext cx="3146535" cy="3279546"/>
            <a:chOff x="1513963" y="3603723"/>
            <a:chExt cx="3146535" cy="3279546"/>
          </a:xfrm>
        </p:grpSpPr>
        <p:pic>
          <p:nvPicPr>
            <p:cNvPr id="15" name="Picture 2" descr="「louder  gif」的圖片搜尋結果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963" y="3603723"/>
              <a:ext cx="3146535" cy="2370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橢圓 19"/>
            <p:cNvSpPr/>
            <p:nvPr/>
          </p:nvSpPr>
          <p:spPr>
            <a:xfrm>
              <a:off x="2895881" y="5974549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5652120" y="3627286"/>
            <a:ext cx="4104456" cy="3163246"/>
            <a:chOff x="5652120" y="3627286"/>
            <a:chExt cx="4104456" cy="3163246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3627286"/>
              <a:ext cx="4104456" cy="2223247"/>
            </a:xfrm>
            <a:prstGeom prst="rect">
              <a:avLst/>
            </a:prstGeom>
          </p:spPr>
        </p:pic>
        <p:sp>
          <p:nvSpPr>
            <p:cNvPr id="22" name="橢圓 21"/>
            <p:cNvSpPr/>
            <p:nvPr/>
          </p:nvSpPr>
          <p:spPr>
            <a:xfrm>
              <a:off x="7783259" y="5881812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8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-470426" y="3371752"/>
            <a:ext cx="2880320" cy="3476584"/>
            <a:chOff x="-470426" y="3371752"/>
            <a:chExt cx="2880320" cy="3476584"/>
          </a:xfrm>
        </p:grpSpPr>
        <p:grpSp>
          <p:nvGrpSpPr>
            <p:cNvPr id="12" name="群組 11"/>
            <p:cNvGrpSpPr/>
            <p:nvPr/>
          </p:nvGrpSpPr>
          <p:grpSpPr>
            <a:xfrm>
              <a:off x="-470426" y="3371752"/>
              <a:ext cx="2880320" cy="2834768"/>
              <a:chOff x="-972616" y="1483804"/>
              <a:chExt cx="5616624" cy="5356028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72616" y="3140040"/>
                <a:ext cx="4472638" cy="3699792"/>
              </a:xfrm>
              <a:prstGeom prst="rect">
                <a:avLst/>
              </a:prstGeom>
            </p:spPr>
          </p:pic>
          <p:sp>
            <p:nvSpPr>
              <p:cNvPr id="14" name="橢圓形圖說文字 13"/>
              <p:cNvSpPr/>
              <p:nvPr/>
            </p:nvSpPr>
            <p:spPr>
              <a:xfrm>
                <a:off x="251520" y="1483804"/>
                <a:ext cx="4392488" cy="1656236"/>
              </a:xfrm>
              <a:prstGeom prst="wedgeEllipseCallout">
                <a:avLst>
                  <a:gd name="adj1" fmla="val -25097"/>
                  <a:gd name="adj2" fmla="val 8619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 smtClean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Say “I’m here!”</a:t>
                </a:r>
                <a:endParaRPr lang="zh-TW" altLang="en-US" sz="2400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9" name="橢圓 18"/>
            <p:cNvSpPr/>
            <p:nvPr/>
          </p:nvSpPr>
          <p:spPr>
            <a:xfrm>
              <a:off x="678270" y="5939616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4654906" y="3619032"/>
            <a:ext cx="2304256" cy="3211076"/>
            <a:chOff x="4654906" y="3619032"/>
            <a:chExt cx="2304256" cy="321107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906" y="3619032"/>
              <a:ext cx="2304256" cy="2186231"/>
            </a:xfrm>
            <a:prstGeom prst="rect">
              <a:avLst/>
            </a:prstGeom>
          </p:spPr>
        </p:pic>
        <p:sp>
          <p:nvSpPr>
            <p:cNvPr id="21" name="橢圓 20"/>
            <p:cNvSpPr/>
            <p:nvPr/>
          </p:nvSpPr>
          <p:spPr>
            <a:xfrm>
              <a:off x="5673935" y="5921388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7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75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phabet Song _ ABC Song _ Phonics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4" y="1"/>
            <a:ext cx="9134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A3F5D20-782D-49D8-8C7B-D21E2AE0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252728"/>
          </a:xfrm>
        </p:spPr>
        <p:txBody>
          <a:bodyPr/>
          <a:lstStyle/>
          <a:p>
            <a:r>
              <a:rPr lang="en-US" altLang="zh-TW" dirty="0"/>
              <a:t>Are you right?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4CE70D2F-5555-4669-9EAA-6B3442DCA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8518"/>
            <a:ext cx="4762500" cy="2152650"/>
          </a:xfr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4AADB7C7-FA22-4041-B853-07767A99ECCF}"/>
              </a:ext>
            </a:extLst>
          </p:cNvPr>
          <p:cNvSpPr txBox="1"/>
          <p:nvPr/>
        </p:nvSpPr>
        <p:spPr>
          <a:xfrm>
            <a:off x="246542" y="3140968"/>
            <a:ext cx="8928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/>
              <a:t>My name is </a:t>
            </a:r>
            <a:r>
              <a:rPr lang="en-US" altLang="zh-TW" sz="7200" b="1" dirty="0">
                <a:solidFill>
                  <a:srgbClr val="FFFF00"/>
                </a:solidFill>
              </a:rPr>
              <a:t>Mandy</a:t>
            </a:r>
            <a:r>
              <a:rPr lang="en-US" altLang="zh-TW" sz="4800" dirty="0"/>
              <a:t>.</a:t>
            </a:r>
          </a:p>
          <a:p>
            <a:r>
              <a:rPr lang="en-US" altLang="zh-TW" sz="4800" dirty="0"/>
              <a:t>You can call me </a:t>
            </a:r>
            <a:r>
              <a:rPr lang="en-US" altLang="zh-TW" sz="5400" b="1" dirty="0">
                <a:solidFill>
                  <a:srgbClr val="FFFF00"/>
                </a:solidFill>
              </a:rPr>
              <a:t>Teacher Mandy</a:t>
            </a:r>
            <a:r>
              <a:rPr lang="en-US" altLang="zh-TW" sz="4800" dirty="0"/>
              <a:t>.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95369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新冠病毒的英文自我介绍 the story of coronavi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-1035496"/>
            <a:ext cx="5040560" cy="88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7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4900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「加油寶寶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2856"/>
            <a:ext cx="3063284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5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0" y="2477157"/>
            <a:ext cx="5072543" cy="35235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85" y="2477158"/>
            <a:ext cx="4719098" cy="352359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043608" y="562509"/>
            <a:ext cx="6958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are you?</a:t>
            </a:r>
            <a:endParaRPr lang="zh-TW" altLang="en-US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5923893" y="4889281"/>
            <a:ext cx="2944211" cy="1111469"/>
          </a:xfrm>
          <a:prstGeom prst="cloudCallout">
            <a:avLst>
              <a:gd name="adj1" fmla="val -8383"/>
              <a:gd name="adj2" fmla="val -11835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great!</a:t>
            </a:r>
            <a:endParaRPr lang="zh-TW" altLang="en-US" sz="3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94593" y="1885949"/>
            <a:ext cx="2305707" cy="1182414"/>
          </a:xfrm>
          <a:prstGeom prst="wedgeEllipseCallout">
            <a:avLst>
              <a:gd name="adj1" fmla="val 44932"/>
              <a:gd name="adj2" fmla="val 705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I’m not so good.</a:t>
            </a:r>
            <a:endParaRPr lang="zh-TW" altLang="en-US" sz="3000" b="1" dirty="0">
              <a:solidFill>
                <a:prstClr val="black">
                  <a:lumMod val="95000"/>
                  <a:lumOff val="5000"/>
                </a:prst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1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 noChangeArrowheads="1"/>
          </p:cNvSpPr>
          <p:nvPr>
            <p:ph type="ctrTitle"/>
          </p:nvPr>
        </p:nvSpPr>
        <p:spPr>
          <a:xfrm>
            <a:off x="492919" y="978694"/>
            <a:ext cx="8135541" cy="1696641"/>
          </a:xfrm>
        </p:spPr>
        <p:txBody>
          <a:bodyPr/>
          <a:lstStyle/>
          <a:p>
            <a:pPr eaLnBrk="1" hangingPunct="1"/>
            <a:r>
              <a:rPr lang="en-US" altLang="zh-TW" sz="11250" b="1">
                <a:latin typeface="Comic Sans MS" panose="030F0702030302020204" pitchFamily="66" charset="0"/>
              </a:rPr>
              <a:t>Let’s count!</a:t>
            </a:r>
            <a:endParaRPr lang="zh-TW" altLang="en-US" sz="11250" b="1">
              <a:latin typeface="Comic Sans MS" panose="030F0702030302020204" pitchFamily="66" charset="0"/>
            </a:endParaRPr>
          </a:p>
        </p:txBody>
      </p:sp>
      <p:pic>
        <p:nvPicPr>
          <p:cNvPr id="65539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2" y="2489598"/>
            <a:ext cx="3511154" cy="35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0" y="1681163"/>
            <a:ext cx="458866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文字方塊 5"/>
          <p:cNvSpPr txBox="1">
            <a:spLocks noChangeArrowheads="1"/>
          </p:cNvSpPr>
          <p:nvPr/>
        </p:nvSpPr>
        <p:spPr bwMode="auto">
          <a:xfrm>
            <a:off x="3961210" y="1383507"/>
            <a:ext cx="5287565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prstClr val="black"/>
                </a:solidFill>
              </a:rPr>
              <a:t>one</a:t>
            </a:r>
            <a:endParaRPr lang="zh-TW" altLang="en-US" sz="225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87079"/>
            <a:ext cx="4568429" cy="36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文字方塊 5"/>
          <p:cNvSpPr txBox="1">
            <a:spLocks noChangeArrowheads="1"/>
          </p:cNvSpPr>
          <p:nvPr/>
        </p:nvSpPr>
        <p:spPr bwMode="auto">
          <a:xfrm>
            <a:off x="3961210" y="1383507"/>
            <a:ext cx="5287565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prstClr val="black"/>
                </a:solidFill>
              </a:rPr>
              <a:t>two</a:t>
            </a:r>
            <a:endParaRPr lang="zh-TW" altLang="en-US" sz="225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1383506"/>
            <a:ext cx="3911204" cy="378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文字方塊 3"/>
          <p:cNvSpPr txBox="1">
            <a:spLocks noChangeArrowheads="1"/>
          </p:cNvSpPr>
          <p:nvPr/>
        </p:nvSpPr>
        <p:spPr bwMode="auto">
          <a:xfrm>
            <a:off x="3353991" y="1860947"/>
            <a:ext cx="6998494" cy="29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8750" b="1">
                <a:solidFill>
                  <a:prstClr val="black"/>
                </a:solidFill>
              </a:rPr>
              <a:t>three</a:t>
            </a:r>
            <a:endParaRPr lang="zh-TW" altLang="en-US" sz="1875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1413273"/>
            <a:ext cx="4454129" cy="378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文字方塊 4"/>
          <p:cNvSpPr txBox="1">
            <a:spLocks noChangeArrowheads="1"/>
          </p:cNvSpPr>
          <p:nvPr/>
        </p:nvSpPr>
        <p:spPr bwMode="auto">
          <a:xfrm>
            <a:off x="3645694" y="1539479"/>
            <a:ext cx="5287566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prstClr val="black"/>
                </a:solidFill>
              </a:rPr>
              <a:t>four</a:t>
            </a:r>
            <a:endParaRPr lang="zh-TW" altLang="en-US" sz="225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058466"/>
            <a:ext cx="4470797" cy="412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文字方塊 3"/>
          <p:cNvSpPr txBox="1">
            <a:spLocks noChangeArrowheads="1"/>
          </p:cNvSpPr>
          <p:nvPr/>
        </p:nvSpPr>
        <p:spPr bwMode="auto">
          <a:xfrm>
            <a:off x="3857625" y="1552576"/>
            <a:ext cx="5286375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prstClr val="black"/>
                </a:solidFill>
              </a:rPr>
              <a:t>five</a:t>
            </a:r>
            <a:endParaRPr lang="zh-TW" altLang="en-US" sz="225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7200" b="1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sz="7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2707" name="內容版面配置區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0985" y="2234804"/>
            <a:ext cx="4822031" cy="2711053"/>
          </a:xfrm>
        </p:spPr>
      </p:pic>
      <p:sp>
        <p:nvSpPr>
          <p:cNvPr id="72708" name="文字方塊 5"/>
          <p:cNvSpPr txBox="1">
            <a:spLocks noChangeArrowheads="1"/>
          </p:cNvSpPr>
          <p:nvPr/>
        </p:nvSpPr>
        <p:spPr bwMode="auto">
          <a:xfrm>
            <a:off x="1870473" y="4945857"/>
            <a:ext cx="70985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7200" b="1">
                <a:solidFill>
                  <a:srgbClr val="FF0000"/>
                </a:solidFill>
                <a:latin typeface="Comic Sans MS" panose="030F0702030302020204" pitchFamily="66" charset="0"/>
              </a:rPr>
              <a:t>one Pikachu</a:t>
            </a:r>
            <a:endParaRPr lang="zh-TW" altLang="en-US" sz="7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EE53835-F893-480A-A1E2-9FB699F6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When you hear “Mandy”, you can clap your hands. </a:t>
            </a:r>
            <a:endParaRPr lang="zh-TW" altLang="en-US" dirty="0"/>
          </a:p>
        </p:txBody>
      </p:sp>
      <p:pic>
        <p:nvPicPr>
          <p:cNvPr id="4" name="Westlife - Mandy (lyrics)">
            <a:hlinkClick r:id="" action="ppaction://media"/>
            <a:extLst>
              <a:ext uri="{FF2B5EF4-FFF2-40B4-BE49-F238E27FC236}">
                <a16:creationId xmlns="" xmlns:a16="http://schemas.microsoft.com/office/drawing/2014/main" id="{4ECCB7C4-AB65-4A51-B844-28AC647FA4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0" y="1484784"/>
            <a:ext cx="9139009" cy="5370060"/>
          </a:xfrm>
        </p:spPr>
      </p:pic>
    </p:spTree>
    <p:extLst>
      <p:ext uri="{BB962C8B-B14F-4D97-AF65-F5344CB8AC3E}">
        <p14:creationId xmlns:p14="http://schemas.microsoft.com/office/powerpoint/2010/main" val="23975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606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dirty="0"/>
          </a:p>
        </p:txBody>
      </p:sp>
      <p:pic>
        <p:nvPicPr>
          <p:cNvPr id="73731" name="內容版面配置區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341" y="2792016"/>
            <a:ext cx="3194447" cy="1879997"/>
          </a:xfrm>
        </p:spPr>
      </p:pic>
      <p:pic>
        <p:nvPicPr>
          <p:cNvPr id="73732" name="內容版面配置區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92016"/>
            <a:ext cx="3195638" cy="187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文字方塊 6"/>
          <p:cNvSpPr txBox="1">
            <a:spLocks noChangeArrowheads="1"/>
          </p:cNvSpPr>
          <p:nvPr/>
        </p:nvSpPr>
        <p:spPr bwMode="auto">
          <a:xfrm>
            <a:off x="2370535" y="4750594"/>
            <a:ext cx="7097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7200" b="1">
                <a:solidFill>
                  <a:srgbClr val="FF0000"/>
                </a:solidFill>
                <a:latin typeface="Comic Sans MS" panose="030F0702030302020204" pitchFamily="66" charset="0"/>
              </a:rPr>
              <a:t>two cars</a:t>
            </a:r>
            <a:endParaRPr lang="zh-TW" altLang="en-US" sz="7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dirty="0"/>
          </a:p>
        </p:txBody>
      </p:sp>
      <p:pic>
        <p:nvPicPr>
          <p:cNvPr id="74755" name="內容版面配置區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69" y="2266950"/>
            <a:ext cx="2677716" cy="2512219"/>
          </a:xfrm>
        </p:spPr>
      </p:pic>
      <p:pic>
        <p:nvPicPr>
          <p:cNvPr id="74756" name="內容版面配置區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8" y="2266950"/>
            <a:ext cx="2678906" cy="251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內容版面配置區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98" y="2266950"/>
            <a:ext cx="2678906" cy="251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文字方塊 7"/>
          <p:cNvSpPr txBox="1">
            <a:spLocks noChangeArrowheads="1"/>
          </p:cNvSpPr>
          <p:nvPr/>
        </p:nvSpPr>
        <p:spPr bwMode="auto">
          <a:xfrm>
            <a:off x="1366838" y="4766073"/>
            <a:ext cx="70985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7200" b="1">
                <a:solidFill>
                  <a:srgbClr val="FF0000"/>
                </a:solidFill>
                <a:latin typeface="Comic Sans MS" panose="030F0702030302020204" pitchFamily="66" charset="0"/>
              </a:rPr>
              <a:t>three bunnies</a:t>
            </a:r>
            <a:endParaRPr lang="zh-TW" altLang="en-US" sz="7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dirty="0"/>
          </a:p>
        </p:txBody>
      </p:sp>
      <p:pic>
        <p:nvPicPr>
          <p:cNvPr id="75779" name="內容版面配置區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579" y="2240757"/>
            <a:ext cx="2210990" cy="2232422"/>
          </a:xfrm>
        </p:spPr>
      </p:pic>
      <p:pic>
        <p:nvPicPr>
          <p:cNvPr id="75780" name="內容版面配置區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2152650"/>
            <a:ext cx="2269331" cy="2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內容版面配置區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57" y="2080023"/>
            <a:ext cx="2369344" cy="23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內容版面配置區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2262188"/>
            <a:ext cx="2209800" cy="223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文字方塊 8"/>
          <p:cNvSpPr txBox="1">
            <a:spLocks noChangeArrowheads="1"/>
          </p:cNvSpPr>
          <p:nvPr/>
        </p:nvSpPr>
        <p:spPr bwMode="auto">
          <a:xfrm>
            <a:off x="1779985" y="4473179"/>
            <a:ext cx="7097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7200" b="1">
                <a:solidFill>
                  <a:srgbClr val="FF0000"/>
                </a:solidFill>
                <a:latin typeface="Comic Sans MS" panose="030F0702030302020204" pitchFamily="66" charset="0"/>
              </a:rPr>
              <a:t>four apples</a:t>
            </a:r>
            <a:endParaRPr lang="zh-TW" altLang="en-US" sz="7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9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dirty="0"/>
          </a:p>
        </p:txBody>
      </p:sp>
      <p:pic>
        <p:nvPicPr>
          <p:cNvPr id="76803" name="內容版面配置區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656" y="2183606"/>
            <a:ext cx="1543050" cy="1543050"/>
          </a:xfrm>
        </p:spPr>
      </p:pic>
      <p:pic>
        <p:nvPicPr>
          <p:cNvPr id="76804" name="內容版面配置區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69" y="2896791"/>
            <a:ext cx="15430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內容版面配置區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919" y="2125266"/>
            <a:ext cx="15430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內容版面配置區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3058716"/>
            <a:ext cx="15430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內容版面配置區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2125266"/>
            <a:ext cx="15430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文字方塊 14"/>
          <p:cNvSpPr txBox="1">
            <a:spLocks noChangeArrowheads="1"/>
          </p:cNvSpPr>
          <p:nvPr/>
        </p:nvSpPr>
        <p:spPr bwMode="auto">
          <a:xfrm>
            <a:off x="2141935" y="4601766"/>
            <a:ext cx="70985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7200" b="1">
                <a:solidFill>
                  <a:srgbClr val="FF0000"/>
                </a:solidFill>
                <a:latin typeface="Comic Sans MS" panose="030F0702030302020204" pitchFamily="66" charset="0"/>
              </a:rPr>
              <a:t>five cats</a:t>
            </a:r>
            <a:endParaRPr lang="zh-TW" altLang="en-US" sz="7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>
                <a:latin typeface="Comic Sans MS" pitchFamily="66" charset="0"/>
              </a:rPr>
              <a:t>Teacher Mandy’s Classroom Rules</a:t>
            </a:r>
            <a:endParaRPr lang="zh-TW" altLang="en-US" dirty="0">
              <a:latin typeface="Comic Sans MS" pitchFamily="66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id="{89994B74-BB6C-4155-A468-1BE1058F8D74}"/>
              </a:ext>
            </a:extLst>
          </p:cNvPr>
          <p:cNvSpPr txBox="1"/>
          <p:nvPr/>
        </p:nvSpPr>
        <p:spPr>
          <a:xfrm>
            <a:off x="3465496" y="1848118"/>
            <a:ext cx="55446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6 groups </a:t>
            </a:r>
          </a:p>
          <a:p>
            <a:r>
              <a:rPr lang="en-US" altLang="zh-TW" sz="4400" dirty="0"/>
              <a:t>Winner can get stamps</a:t>
            </a:r>
          </a:p>
          <a:p>
            <a:endParaRPr lang="zh-TW" altLang="en-US" sz="4400" dirty="0"/>
          </a:p>
        </p:txBody>
      </p:sp>
      <p:pic>
        <p:nvPicPr>
          <p:cNvPr id="30" name="圖片 29">
            <a:extLst>
              <a:ext uri="{FF2B5EF4-FFF2-40B4-BE49-F238E27FC236}">
                <a16:creationId xmlns="" xmlns:a16="http://schemas.microsoft.com/office/drawing/2014/main" id="{7EB54BDA-6EDF-4101-945D-86F12C48A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2939819" cy="2204864"/>
          </a:xfrm>
          <a:prstGeom prst="rect">
            <a:avLst/>
          </a:prstGeom>
        </p:spPr>
      </p:pic>
      <p:sp>
        <p:nvSpPr>
          <p:cNvPr id="31" name="箭號: 向右 30">
            <a:extLst>
              <a:ext uri="{FF2B5EF4-FFF2-40B4-BE49-F238E27FC236}">
                <a16:creationId xmlns="" xmlns:a16="http://schemas.microsoft.com/office/drawing/2014/main" id="{67D66055-29EE-4BF9-A979-829437F416AB}"/>
              </a:ext>
            </a:extLst>
          </p:cNvPr>
          <p:cNvSpPr/>
          <p:nvPr/>
        </p:nvSpPr>
        <p:spPr>
          <a:xfrm>
            <a:off x="3491880" y="5229200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="" xmlns:a16="http://schemas.microsoft.com/office/drawing/2014/main" id="{E60C29CC-32A8-4B47-BF5E-F5C78A72C2BF}"/>
              </a:ext>
            </a:extLst>
          </p:cNvPr>
          <p:cNvSpPr txBox="1"/>
          <p:nvPr/>
        </p:nvSpPr>
        <p:spPr>
          <a:xfrm>
            <a:off x="5076056" y="4797152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Break the rules.</a:t>
            </a:r>
          </a:p>
          <a:p>
            <a:r>
              <a:rPr lang="en-US" altLang="zh-TW" sz="4000" dirty="0"/>
              <a:t>No stamp!</a:t>
            </a:r>
            <a:endParaRPr lang="zh-TW" altLang="en-US" sz="4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r="4652"/>
          <a:stretch/>
        </p:blipFill>
        <p:spPr>
          <a:xfrm>
            <a:off x="224135" y="1578495"/>
            <a:ext cx="3138603" cy="26162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252728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英語課的棒棒章集點表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594D1476-8C63-4947-A56A-CFCE0D282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5" y="1554374"/>
            <a:ext cx="3855752" cy="5303626"/>
          </a:xfrm>
          <a:prstGeom prst="rect">
            <a:avLst/>
          </a:prstGeom>
        </p:spPr>
      </p:pic>
      <p:pic>
        <p:nvPicPr>
          <p:cNvPr id="1028" name="Picture 4" descr="「stamp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15" y="2780928"/>
            <a:ext cx="3480321" cy="261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040" y="-1157040"/>
            <a:ext cx="6929728" cy="9243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默契口號練習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775191"/>
            <a:ext cx="8784976" cy="462560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sz="4400" dirty="0">
                <a:solidFill>
                  <a:srgbClr val="FFFF00"/>
                </a:solidFill>
                <a:latin typeface="Comic Sans MS" pitchFamily="66" charset="0"/>
              </a:rPr>
              <a:t>Teacher Mandy: One, two, three. </a:t>
            </a:r>
          </a:p>
          <a:p>
            <a:pPr>
              <a:buNone/>
            </a:pPr>
            <a:r>
              <a:rPr lang="en-US" altLang="zh-TW" sz="4400" dirty="0">
                <a:solidFill>
                  <a:srgbClr val="FFFF00"/>
                </a:solidFill>
                <a:latin typeface="Comic Sans MS" pitchFamily="66" charset="0"/>
              </a:rPr>
              <a:t>                          Eyes on me.</a:t>
            </a:r>
          </a:p>
          <a:p>
            <a:pPr>
              <a:buNone/>
            </a:pPr>
            <a:endParaRPr lang="en-US" altLang="zh-TW" sz="4400" dirty="0">
              <a:latin typeface="Comic Sans MS" pitchFamily="66" charset="0"/>
            </a:endParaRPr>
          </a:p>
          <a:p>
            <a:pPr>
              <a:buNone/>
            </a:pPr>
            <a:endParaRPr lang="en-US" altLang="zh-TW" sz="4400" dirty="0">
              <a:latin typeface="Comic Sans MS" pitchFamily="66" charset="0"/>
            </a:endParaRPr>
          </a:p>
          <a:p>
            <a:pPr>
              <a:buNone/>
            </a:pPr>
            <a:r>
              <a:rPr lang="en-US" altLang="zh-TW" sz="4400" dirty="0">
                <a:solidFill>
                  <a:srgbClr val="FF3399"/>
                </a:solidFill>
                <a:latin typeface="Comic Sans MS" pitchFamily="66" charset="0"/>
              </a:rPr>
              <a:t>Students: One, two. </a:t>
            </a:r>
          </a:p>
          <a:p>
            <a:pPr>
              <a:buNone/>
            </a:pPr>
            <a:r>
              <a:rPr lang="en-US" altLang="zh-TW" sz="4400" dirty="0">
                <a:solidFill>
                  <a:srgbClr val="FF3399"/>
                </a:solidFill>
                <a:latin typeface="Comic Sans MS" pitchFamily="66" charset="0"/>
              </a:rPr>
              <a:t>                Eyes on you!</a:t>
            </a:r>
          </a:p>
          <a:p>
            <a:pPr>
              <a:buNone/>
            </a:pPr>
            <a:r>
              <a:rPr lang="en-US" altLang="zh-TW" sz="4400" dirty="0">
                <a:latin typeface="Comic Sans MS" pitchFamily="66" charset="0"/>
              </a:rPr>
              <a:t>    </a:t>
            </a:r>
            <a:endParaRPr lang="zh-TW" altLang="en-US" sz="4400" dirty="0">
              <a:latin typeface="Comic Sans MS" pitchFamily="66" charset="0"/>
            </a:endParaRPr>
          </a:p>
        </p:txBody>
      </p:sp>
      <p:pic>
        <p:nvPicPr>
          <p:cNvPr id="7" name="圖片 11">
            <a:extLst>
              <a:ext uri="{FF2B5EF4-FFF2-40B4-BE49-F238E27FC236}">
                <a16:creationId xmlns="" xmlns:a16="http://schemas.microsoft.com/office/drawing/2014/main" id="{ECAA16B5-A846-4AD6-9AE1-CFCEE6568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46" y="4067258"/>
            <a:ext cx="2457635" cy="24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7B90AE4-0CD1-4DB2-AC60-B5CF495D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07327"/>
            <a:ext cx="8229600" cy="1252728"/>
          </a:xfrm>
        </p:spPr>
        <p:txBody>
          <a:bodyPr/>
          <a:lstStyle/>
          <a:p>
            <a:r>
              <a:rPr lang="en-US" altLang="zh-TW" dirty="0"/>
              <a:t>Write down your </a:t>
            </a:r>
            <a:r>
              <a:rPr lang="en-US" altLang="zh-TW" dirty="0" smtClean="0"/>
              <a:t>name.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30460CE3-4686-47CF-BE9C-35A83F873319}"/>
              </a:ext>
            </a:extLst>
          </p:cNvPr>
          <p:cNvSpPr txBox="1"/>
          <p:nvPr/>
        </p:nvSpPr>
        <p:spPr>
          <a:xfrm>
            <a:off x="3668601" y="2887536"/>
            <a:ext cx="56531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Comic Sans MS" panose="030F0702030302020204" pitchFamily="66" charset="0"/>
              </a:rPr>
              <a:t>Class: </a:t>
            </a:r>
            <a:r>
              <a:rPr lang="en-US" altLang="zh-TW" sz="4000" dirty="0" smtClean="0">
                <a:latin typeface="Comic Sans MS" panose="030F0702030302020204" pitchFamily="66" charset="0"/>
              </a:rPr>
              <a:t>203/204</a:t>
            </a:r>
            <a:endParaRPr lang="en-US" altLang="zh-TW" sz="4000" dirty="0"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latin typeface="Comic Sans MS" panose="030F0702030302020204" pitchFamily="66" charset="0"/>
              </a:rPr>
              <a:t>Number: </a:t>
            </a:r>
            <a:r>
              <a:rPr lang="zh-TW" altLang="en-US" sz="4000" dirty="0">
                <a:latin typeface="Comic Sans MS" panose="030F0702030302020204" pitchFamily="66" charset="0"/>
              </a:rPr>
              <a:t>座號</a:t>
            </a:r>
            <a:endParaRPr lang="en-US" altLang="zh-TW" sz="4000" dirty="0"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latin typeface="Comic Sans MS" panose="030F0702030302020204" pitchFamily="66" charset="0"/>
              </a:rPr>
              <a:t>Name:</a:t>
            </a:r>
            <a:r>
              <a:rPr lang="zh-TW" altLang="en-US" sz="3600" dirty="0">
                <a:latin typeface="Comic Sans MS" panose="030F0702030302020204" pitchFamily="66" charset="0"/>
              </a:rPr>
              <a:t>中文姓名</a:t>
            </a:r>
            <a:r>
              <a:rPr lang="en-US" altLang="zh-TW" sz="3600" dirty="0">
                <a:latin typeface="Comic Sans MS" panose="030F0702030302020204" pitchFamily="66" charset="0"/>
              </a:rPr>
              <a:t>+</a:t>
            </a:r>
            <a:r>
              <a:rPr lang="zh-TW" altLang="en-US" sz="3600" dirty="0">
                <a:latin typeface="Comic Sans MS" panose="030F0702030302020204" pitchFamily="66" charset="0"/>
              </a:rPr>
              <a:t>英文姓名</a:t>
            </a:r>
            <a:endParaRPr lang="en-US" altLang="zh-TW" sz="3600" dirty="0"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latin typeface="Comic Sans MS" panose="030F0702030302020204" pitchFamily="66" charset="0"/>
              </a:rPr>
              <a:t>Teacher</a:t>
            </a:r>
            <a:r>
              <a:rPr lang="en-US" altLang="zh-TW" sz="4000" dirty="0" smtClean="0">
                <a:latin typeface="Comic Sans MS" panose="030F0702030302020204" pitchFamily="66" charset="0"/>
              </a:rPr>
              <a:t>: </a:t>
            </a:r>
            <a:r>
              <a:rPr lang="en-US" altLang="zh-TW" sz="7200" dirty="0" smtClean="0">
                <a:solidFill>
                  <a:srgbClr val="FFFF00"/>
                </a:solidFill>
                <a:latin typeface="EngTRESS B" panose="02000500000000000000" pitchFamily="2" charset="0"/>
              </a:rPr>
              <a:t>Mandy</a:t>
            </a:r>
            <a:endParaRPr lang="zh-TW" altLang="en-US" sz="7200" dirty="0">
              <a:solidFill>
                <a:srgbClr val="FFFF00"/>
              </a:solidFill>
              <a:latin typeface="EngTRESS B" panose="02000500000000000000" pitchFamily="2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1580" r="9255" b="48444"/>
          <a:stretch/>
        </p:blipFill>
        <p:spPr>
          <a:xfrm rot="16200000">
            <a:off x="-508690" y="2377324"/>
            <a:ext cx="4915418" cy="3418370"/>
          </a:xfrm>
        </p:spPr>
      </p:pic>
      <p:sp>
        <p:nvSpPr>
          <p:cNvPr id="6" name="橢圓 5">
            <a:extLst>
              <a:ext uri="{FF2B5EF4-FFF2-40B4-BE49-F238E27FC236}">
                <a16:creationId xmlns="" xmlns:a16="http://schemas.microsoft.com/office/drawing/2014/main" id="{B623A4C8-ED51-498F-A741-CD8F8C8F966C}"/>
              </a:ext>
            </a:extLst>
          </p:cNvPr>
          <p:cNvSpPr/>
          <p:nvPr/>
        </p:nvSpPr>
        <p:spPr>
          <a:xfrm>
            <a:off x="239832" y="4411362"/>
            <a:ext cx="1883895" cy="21328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6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DBB4259-8039-4D1F-99CE-D7D7848C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Write down your name</a:t>
            </a:r>
            <a:endParaRPr lang="zh-TW" altLang="en-US" dirty="0"/>
          </a:p>
        </p:txBody>
      </p:sp>
      <p:pic>
        <p:nvPicPr>
          <p:cNvPr id="8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53113" r="1932"/>
          <a:stretch/>
        </p:blipFill>
        <p:spPr>
          <a:xfrm rot="16200000">
            <a:off x="-814601" y="2321423"/>
            <a:ext cx="5435104" cy="3638047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="" xmlns:a16="http://schemas.microsoft.com/office/drawing/2014/main" id="{0CDAC197-344F-4CF7-A665-F3ABD2C6C080}"/>
              </a:ext>
            </a:extLst>
          </p:cNvPr>
          <p:cNvSpPr/>
          <p:nvPr/>
        </p:nvSpPr>
        <p:spPr>
          <a:xfrm>
            <a:off x="611560" y="5085184"/>
            <a:ext cx="2952328" cy="16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30460CE3-4686-47CF-BE9C-35A83F873319}"/>
              </a:ext>
            </a:extLst>
          </p:cNvPr>
          <p:cNvSpPr txBox="1"/>
          <p:nvPr/>
        </p:nvSpPr>
        <p:spPr>
          <a:xfrm>
            <a:off x="3668601" y="2887536"/>
            <a:ext cx="56531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Comic Sans MS" panose="030F0702030302020204" pitchFamily="66" charset="0"/>
              </a:rPr>
              <a:t>Class: </a:t>
            </a:r>
            <a:r>
              <a:rPr lang="en-US" altLang="zh-TW" sz="4000" dirty="0" smtClean="0">
                <a:latin typeface="Comic Sans MS" panose="030F0702030302020204" pitchFamily="66" charset="0"/>
              </a:rPr>
              <a:t>203/204</a:t>
            </a:r>
            <a:endParaRPr lang="en-US" altLang="zh-TW" sz="4000" dirty="0"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latin typeface="Comic Sans MS" panose="030F0702030302020204" pitchFamily="66" charset="0"/>
              </a:rPr>
              <a:t>Number: </a:t>
            </a:r>
            <a:r>
              <a:rPr lang="zh-TW" altLang="en-US" sz="4000" dirty="0">
                <a:latin typeface="Comic Sans MS" panose="030F0702030302020204" pitchFamily="66" charset="0"/>
              </a:rPr>
              <a:t>座號</a:t>
            </a:r>
            <a:endParaRPr lang="en-US" altLang="zh-TW" sz="4000" dirty="0"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latin typeface="Comic Sans MS" panose="030F0702030302020204" pitchFamily="66" charset="0"/>
              </a:rPr>
              <a:t>Name:</a:t>
            </a:r>
            <a:r>
              <a:rPr lang="zh-TW" altLang="en-US" sz="3600" dirty="0">
                <a:latin typeface="Comic Sans MS" panose="030F0702030302020204" pitchFamily="66" charset="0"/>
              </a:rPr>
              <a:t>中文姓名</a:t>
            </a:r>
            <a:r>
              <a:rPr lang="en-US" altLang="zh-TW" sz="3600" dirty="0">
                <a:latin typeface="Comic Sans MS" panose="030F0702030302020204" pitchFamily="66" charset="0"/>
              </a:rPr>
              <a:t>+</a:t>
            </a:r>
            <a:r>
              <a:rPr lang="zh-TW" altLang="en-US" sz="3600" dirty="0">
                <a:latin typeface="Comic Sans MS" panose="030F0702030302020204" pitchFamily="66" charset="0"/>
              </a:rPr>
              <a:t>英文姓名</a:t>
            </a:r>
            <a:endParaRPr lang="en-US" altLang="zh-TW" sz="3600" dirty="0"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latin typeface="Comic Sans MS" panose="030F0702030302020204" pitchFamily="66" charset="0"/>
              </a:rPr>
              <a:t>Teacher</a:t>
            </a:r>
            <a:r>
              <a:rPr lang="en-US" altLang="zh-TW" sz="4000" dirty="0" smtClean="0">
                <a:latin typeface="Comic Sans MS" panose="030F0702030302020204" pitchFamily="66" charset="0"/>
              </a:rPr>
              <a:t>: </a:t>
            </a:r>
            <a:r>
              <a:rPr lang="en-US" altLang="zh-TW" sz="7200" dirty="0" smtClean="0">
                <a:solidFill>
                  <a:srgbClr val="FFFF00"/>
                </a:solidFill>
                <a:latin typeface="EngTRESS B" panose="02000500000000000000" pitchFamily="2" charset="0"/>
              </a:rPr>
              <a:t>Mandy</a:t>
            </a:r>
            <a:endParaRPr lang="zh-TW" altLang="en-US" sz="7200" dirty="0">
              <a:solidFill>
                <a:srgbClr val="FFFF00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54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845</TotalTime>
  <Words>244</Words>
  <Application>Microsoft Office PowerPoint</Application>
  <PresentationFormat>如螢幕大小 (4:3)</PresentationFormat>
  <Paragraphs>72</Paragraphs>
  <Slides>43</Slides>
  <Notes>0</Notes>
  <HiddenSlides>0</HiddenSlides>
  <MMClips>5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43</vt:i4>
      </vt:variant>
    </vt:vector>
  </HeadingPairs>
  <TitlesOfParts>
    <vt:vector size="58" baseType="lpstr">
      <vt:lpstr>新細明體</vt:lpstr>
      <vt:lpstr>標楷體</vt:lpstr>
      <vt:lpstr>Arial</vt:lpstr>
      <vt:lpstr>Calibri</vt:lpstr>
      <vt:lpstr>Calibri Light</vt:lpstr>
      <vt:lpstr>Comic Sans MS</vt:lpstr>
      <vt:lpstr>Corbel</vt:lpstr>
      <vt:lpstr>EngTRESS B</vt:lpstr>
      <vt:lpstr>Wingdings</vt:lpstr>
      <vt:lpstr>Wingdings 2</vt:lpstr>
      <vt:lpstr>Wingdings 3</vt:lpstr>
      <vt:lpstr>模組</vt:lpstr>
      <vt:lpstr>6_Office 佈景主題</vt:lpstr>
      <vt:lpstr>7_Office 佈景主題</vt:lpstr>
      <vt:lpstr>Office 佈景主題</vt:lpstr>
      <vt:lpstr>PowerPoint 簡報</vt:lpstr>
      <vt:lpstr>Listen! What is teacher’s name?</vt:lpstr>
      <vt:lpstr>Are you right?</vt:lpstr>
      <vt:lpstr>When you hear “Mandy”, you can clap your hands. </vt:lpstr>
      <vt:lpstr>Teacher Mandy’s Classroom Rules</vt:lpstr>
      <vt:lpstr>英語課的棒棒章集點表</vt:lpstr>
      <vt:lpstr>默契口號練習!</vt:lpstr>
      <vt:lpstr>Write down your name.</vt:lpstr>
      <vt:lpstr>Write down your name</vt:lpstr>
      <vt:lpstr>Who’s a good boy/girl?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Classroom English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Let’s count!</vt:lpstr>
      <vt:lpstr>PowerPoint 簡報</vt:lpstr>
      <vt:lpstr>PowerPoint 簡報</vt:lpstr>
      <vt:lpstr>PowerPoint 簡報</vt:lpstr>
      <vt:lpstr>PowerPoint 簡報</vt:lpstr>
      <vt:lpstr>PowerPoint 簡報</vt:lpstr>
      <vt:lpstr>I have ……</vt:lpstr>
      <vt:lpstr>I have ……</vt:lpstr>
      <vt:lpstr>I have ……</vt:lpstr>
      <vt:lpstr>I have ……</vt:lpstr>
      <vt:lpstr>I have ……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Mandy</dc:creator>
  <cp:lastModifiedBy>User</cp:lastModifiedBy>
  <cp:revision>122</cp:revision>
  <dcterms:created xsi:type="dcterms:W3CDTF">2013-09-01T03:35:47Z</dcterms:created>
  <dcterms:modified xsi:type="dcterms:W3CDTF">2020-02-26T00:26:28Z</dcterms:modified>
</cp:coreProperties>
</file>